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352" y="331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2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4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4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0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0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4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7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FC629-A4B4-4652-9B78-D1E63592F768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A745-7DA3-4ADA-B1E6-78D3DFA12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6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271" y="131425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DIN Pro Bold" pitchFamily="50" charset="0"/>
              </a:rPr>
              <a:t>УВАЖАЕМЫЕ   НАЛОГОПЛАТЕЛЬЩИКИ!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319" y="4501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Pro Bold" pitchFamily="50" charset="0"/>
              </a:rPr>
              <a:t>УФНС  РОССИИ  ПО  ИРКУТСКОЙ  ОБЛАСТИ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DIN Pro 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303" y="7290916"/>
            <a:ext cx="576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МЫ </a:t>
            </a:r>
            <a:r>
              <a:rPr lang="ru-RU" sz="2200" b="1" dirty="0" smtClean="0">
                <a:solidFill>
                  <a:srgbClr val="C00000"/>
                </a:solidFill>
              </a:rPr>
              <a:t>ОСТАЕМСЯ НА СВЯЗИ,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ПОЛУЧИТЬ КОНСУЛЬТАЦИЮ МОЖНО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ПО ТЕЛЕФОНУ 8-800-222-22-22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(ЗВОНОК БЕСПЛАТНЫЙ)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259" y="923513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БЛАГОДАРИМ  ЗА  ПОНИМАНИЕ! 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БЕРЕГИТЕ СЕБЯ И СВОИХ БЛИЗКИХ!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251" y="1962324"/>
            <a:ext cx="691276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  ЦЕЛЯХ  ИСПОЛНЕНИЯ  УКАЗОВ 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ПРЕЗИДЕНТА РОССИЙСКОЙ ФЕДЕРАЦИИ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И ВРИО ГУБЕРНАТОРА ИРКУТСКОЙ ОБЛАСТИ,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 СВЯЗИ  С УСТАНОВЛЕНИЕМ  НЕРАБОЧИХ  ДНЕЙ 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С 4 ПО 30 АПРЕЛЯ 2020 ГОДА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И МИНИМИЗАЦИЕЙ РИСКОВ РАСПРОСТРАНЕНИЯ КОРОНАВИРУСНОЙ ИНФЕКЦИИ,</a:t>
            </a: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ПРОСИМ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ВАС  СОБЛЮДАТЬ  </a:t>
            </a: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</a:rPr>
              <a:t>РЕЖИМ </a:t>
            </a: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</a:rPr>
              <a:t>САМОИЗОЛЯЦИИ</a:t>
            </a:r>
            <a:r>
              <a:rPr lang="ru-RU" sz="2800" b="1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ИСПОЛЬЗОВАТЬ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КАНАЛЫ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СВЯЗИ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ОГРАНИЧИТЬ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ПОСЕЩЕНИЕ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НАЛОГОВЫХ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ОРГАНОВ РЕГИОНА.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20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46</Words>
  <Application>Microsoft Office PowerPoint</Application>
  <PresentationFormat>Произвольный</PresentationFormat>
  <Paragraphs>20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Кондракова Ольга Анатольевна</dc:creator>
  <cp:lastModifiedBy>Бычкова Елена Николаевна</cp:lastModifiedBy>
  <cp:revision>26</cp:revision>
  <cp:lastPrinted>2020-04-03T03:26:27Z</cp:lastPrinted>
  <dcterms:created xsi:type="dcterms:W3CDTF">2020-03-26T06:54:57Z</dcterms:created>
  <dcterms:modified xsi:type="dcterms:W3CDTF">2020-04-03T08:53:43Z</dcterms:modified>
</cp:coreProperties>
</file>